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2"/>
  </p:notesMasterIdLst>
  <p:handoutMasterIdLst>
    <p:handoutMasterId r:id="rId23"/>
  </p:handoutMasterIdLst>
  <p:sldIdLst>
    <p:sldId id="257" r:id="rId5"/>
    <p:sldId id="259" r:id="rId6"/>
    <p:sldId id="272" r:id="rId7"/>
    <p:sldId id="273" r:id="rId8"/>
    <p:sldId id="274" r:id="rId9"/>
    <p:sldId id="261" r:id="rId10"/>
    <p:sldId id="275" r:id="rId11"/>
    <p:sldId id="262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65" r:id="rId21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4404"/>
    <a:srgbClr val="5F6F0F"/>
    <a:srgbClr val="718412"/>
    <a:srgbClr val="65741A"/>
    <a:srgbClr val="70811D"/>
    <a:srgbClr val="7B8D1F"/>
    <a:srgbClr val="839721"/>
    <a:srgbClr val="95AB25"/>
    <a:srgbClr val="BC5500"/>
    <a:srgbClr val="C45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981" autoAdjust="0"/>
    <p:restoredTop sz="94660"/>
  </p:normalViewPr>
  <p:slideViewPr>
    <p:cSldViewPr>
      <p:cViewPr varScale="1">
        <p:scale>
          <a:sx n="52" d="100"/>
          <a:sy n="52" d="100"/>
        </p:scale>
        <p:origin x="200" y="182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B4EDC-59C0-49C7-8ADA-5A781B329E02}" type="datetimeFigureOut">
              <a:rPr lang="en-US"/>
              <a:t>10/14/23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29053-DC2A-4342-ADD4-2FD729D91E2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8D46A-B586-417D-BFBD-8C8FE0AAF762}" type="datetimeFigureOut">
              <a:rPr lang="en-US"/>
              <a:t>10/14/23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A5BD7-F043-4D1B-AA17-CD412FC534D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bottom lines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Freeform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Freeform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10/14/23</a:t>
            </a:fld>
            <a:endParaRPr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10/14/23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10/14/23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10/14/23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10/14/23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10/14/23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 baseline="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10/14/23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10/14/23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10/14/23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10/14/23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10/14/23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eft lines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Freeform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Freeform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D029-FB74-4578-B929-F66AA97659CA}" type="datetimeFigureOut">
              <a:rPr lang="en-US"/>
              <a:pPr/>
              <a:t>10/14/23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DD1E-5D91-48A3-AD6D-45FBA980D10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Worship Leaders Wish Their Pastors Knew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I know I have your </a:t>
            </a:r>
            <a:r>
              <a:rPr lang="en-US" u="sng" dirty="0"/>
              <a:t>trust</a:t>
            </a:r>
            <a:r>
              <a:rPr lang="en-US" dirty="0"/>
              <a:t>, I will lead more </a:t>
            </a:r>
            <a:r>
              <a:rPr lang="en-US" u="sng" dirty="0"/>
              <a:t>effectively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4144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don’t have to be </a:t>
            </a:r>
            <a:r>
              <a:rPr lang="en-US" u="sng" dirty="0"/>
              <a:t>musically</a:t>
            </a:r>
            <a:r>
              <a:rPr lang="en-US" dirty="0"/>
              <a:t> </a:t>
            </a:r>
            <a:r>
              <a:rPr lang="en-US" u="sng" dirty="0"/>
              <a:t>trained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3312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It would benefit both our </a:t>
            </a:r>
            <a:r>
              <a:rPr lang="en-US" u="sng" dirty="0"/>
              <a:t>relationship</a:t>
            </a:r>
            <a:r>
              <a:rPr lang="en-US" dirty="0"/>
              <a:t> and the </a:t>
            </a:r>
            <a:r>
              <a:rPr lang="en-US" u="sng" dirty="0"/>
              <a:t>church</a:t>
            </a:r>
            <a:r>
              <a:rPr lang="en-US" dirty="0"/>
              <a:t> if we occasionally did things together.</a:t>
            </a:r>
          </a:p>
        </p:txBody>
      </p:sp>
    </p:spTree>
    <p:extLst>
      <p:ext uri="{BB962C8B-B14F-4D97-AF65-F5344CB8AC3E}">
        <p14:creationId xmlns:p14="http://schemas.microsoft.com/office/powerpoint/2010/main" val="400644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Pay</a:t>
            </a:r>
            <a:r>
              <a:rPr lang="en-US" dirty="0"/>
              <a:t> </a:t>
            </a:r>
            <a:r>
              <a:rPr lang="en-US" u="sng" dirty="0"/>
              <a:t>attention</a:t>
            </a:r>
            <a:r>
              <a:rPr lang="en-US" dirty="0"/>
              <a:t> to the band members.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125441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I’d rather know you as a </a:t>
            </a:r>
            <a:r>
              <a:rPr lang="en-US" u="sng" dirty="0"/>
              <a:t>pastor</a:t>
            </a:r>
            <a:r>
              <a:rPr lang="en-US" dirty="0"/>
              <a:t> and </a:t>
            </a:r>
            <a:r>
              <a:rPr lang="en-US" u="sng" dirty="0"/>
              <a:t>friend</a:t>
            </a:r>
            <a:r>
              <a:rPr lang="en-US" dirty="0"/>
              <a:t> than a </a:t>
            </a:r>
            <a:r>
              <a:rPr lang="en-US" u="sng" dirty="0"/>
              <a:t>manager</a:t>
            </a:r>
            <a:r>
              <a:rPr lang="en-US" dirty="0"/>
              <a:t> and </a:t>
            </a:r>
            <a:r>
              <a:rPr lang="en-US" u="sng" dirty="0"/>
              <a:t>supervisor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5154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I am a volunteer, be </a:t>
            </a:r>
            <a:r>
              <a:rPr lang="en-US" u="sng" dirty="0"/>
              <a:t>conscientious</a:t>
            </a:r>
            <a:r>
              <a:rPr lang="en-US" dirty="0"/>
              <a:t> of expected time.</a:t>
            </a:r>
          </a:p>
        </p:txBody>
      </p:sp>
    </p:spTree>
    <p:extLst>
      <p:ext uri="{BB962C8B-B14F-4D97-AF65-F5344CB8AC3E}">
        <p14:creationId xmlns:p14="http://schemas.microsoft.com/office/powerpoint/2010/main" val="18011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Include good </a:t>
            </a:r>
            <a:r>
              <a:rPr lang="en-US" u="sng" dirty="0"/>
              <a:t>sound</a:t>
            </a:r>
            <a:r>
              <a:rPr lang="en-US" dirty="0"/>
              <a:t>, </a:t>
            </a:r>
            <a:r>
              <a:rPr lang="en-US" u="sng" dirty="0"/>
              <a:t>projection</a:t>
            </a:r>
            <a:r>
              <a:rPr lang="en-US" dirty="0"/>
              <a:t>, and </a:t>
            </a:r>
            <a:r>
              <a:rPr lang="en-US" u="sng" dirty="0"/>
              <a:t>lighting </a:t>
            </a:r>
            <a:r>
              <a:rPr lang="en-US" dirty="0"/>
              <a:t> in the budget.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547959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480339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in </a:t>
            </a:r>
            <a:r>
              <a:rPr lang="en-US" u="sng" dirty="0"/>
              <a:t>Advance</a:t>
            </a:r>
            <a:r>
              <a:rPr lang="en-US" dirty="0"/>
              <a:t>	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977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in Advance	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625176" y="4343400"/>
            <a:ext cx="7069519" cy="1828799"/>
          </a:xfrm>
        </p:spPr>
        <p:txBody>
          <a:bodyPr/>
          <a:lstStyle/>
          <a:p>
            <a:pPr marL="457200" indent="-457200">
              <a:buFont typeface=".Apple Color Emoji UI"/>
              <a:buChar char="🎵"/>
            </a:pPr>
            <a:r>
              <a:rPr lang="en-US" dirty="0"/>
              <a:t>Makes for a more unified, edifying service.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6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Consistent and Specific Encouragement	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625176" y="4343400"/>
            <a:ext cx="7069519" cy="182879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190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25177" y="1883865"/>
            <a:ext cx="8938472" cy="2230935"/>
          </a:xfrm>
        </p:spPr>
        <p:txBody>
          <a:bodyPr>
            <a:normAutofit/>
          </a:bodyPr>
          <a:lstStyle/>
          <a:p>
            <a:r>
              <a:rPr lang="en-US" dirty="0"/>
              <a:t>Consistent and Specific </a:t>
            </a:r>
            <a:r>
              <a:rPr lang="en-US" u="sng" dirty="0"/>
              <a:t>Encouragement</a:t>
            </a:r>
            <a:r>
              <a:rPr lang="en-US" dirty="0"/>
              <a:t> and </a:t>
            </a:r>
            <a:r>
              <a:rPr lang="en-US" u="sng" dirty="0"/>
              <a:t>Evaluation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625176" y="4974136"/>
            <a:ext cx="7069519" cy="1828799"/>
          </a:xfrm>
        </p:spPr>
        <p:txBody>
          <a:bodyPr/>
          <a:lstStyle/>
          <a:p>
            <a:pPr marL="457200" indent="-457200">
              <a:buFont typeface=".Apple Color Emoji UI"/>
              <a:buChar char="🎵"/>
            </a:pPr>
            <a:r>
              <a:rPr lang="en-US" dirty="0"/>
              <a:t>Will make me a better leader</a:t>
            </a:r>
          </a:p>
        </p:txBody>
      </p:sp>
    </p:spTree>
    <p:extLst>
      <p:ext uri="{BB962C8B-B14F-4D97-AF65-F5344CB8AC3E}">
        <p14:creationId xmlns:p14="http://schemas.microsoft.com/office/powerpoint/2010/main" val="1310504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Proverbs 9:9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218882" y="1701800"/>
            <a:ext cx="9904729" cy="9144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Give instruction to the wise, and they will become wiser still; teach the righteous and they will gain in learning</a:t>
            </a:r>
          </a:p>
        </p:txBody>
      </p:sp>
    </p:spTree>
    <p:extLst>
      <p:ext uri="{BB962C8B-B14F-4D97-AF65-F5344CB8AC3E}">
        <p14:creationId xmlns:p14="http://schemas.microsoft.com/office/powerpoint/2010/main" val="267203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intended singing to be a means of </a:t>
            </a:r>
            <a:r>
              <a:rPr lang="en-US" u="sng" dirty="0"/>
              <a:t>teaching</a:t>
            </a:r>
            <a:r>
              <a:rPr lang="en-US" dirty="0"/>
              <a:t> and </a:t>
            </a:r>
            <a:r>
              <a:rPr lang="en-US" u="sng" dirty="0"/>
              <a:t>admonishing.</a:t>
            </a:r>
          </a:p>
        </p:txBody>
      </p:sp>
    </p:spTree>
    <p:extLst>
      <p:ext uri="{BB962C8B-B14F-4D97-AF65-F5344CB8AC3E}">
        <p14:creationId xmlns:p14="http://schemas.microsoft.com/office/powerpoint/2010/main" val="3326114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Colossians 3:16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86255B-5108-FF1F-81BA-4AF3F9756ED0}"/>
              </a:ext>
            </a:extLst>
          </p:cNvPr>
          <p:cNvSpPr txBox="1"/>
          <p:nvPr/>
        </p:nvSpPr>
        <p:spPr>
          <a:xfrm>
            <a:off x="1218883" y="2098622"/>
            <a:ext cx="100571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.Apple Color Emoji UI"/>
              <a:buChar char="🎵"/>
            </a:pPr>
            <a:r>
              <a:rPr lang="en-US" sz="2800" dirty="0"/>
              <a:t>Let the Word of Christ dwell in you richly; teach and admonish one another in all wisdom; and with gratitude in your hearts sing psalms, hymns, and spiritual songs to God.</a:t>
            </a:r>
          </a:p>
        </p:txBody>
      </p:sp>
    </p:spTree>
    <p:extLst>
      <p:ext uri="{BB962C8B-B14F-4D97-AF65-F5344CB8AC3E}">
        <p14:creationId xmlns:p14="http://schemas.microsoft.com/office/powerpoint/2010/main" val="397710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Your </a:t>
            </a:r>
            <a:r>
              <a:rPr lang="en-US" u="sng" dirty="0"/>
              <a:t>example</a:t>
            </a:r>
            <a:r>
              <a:rPr lang="en-US" dirty="0"/>
              <a:t> and </a:t>
            </a:r>
            <a:r>
              <a:rPr lang="en-US" u="sng" dirty="0"/>
              <a:t>encouragement</a:t>
            </a:r>
            <a:r>
              <a:rPr lang="en-US" dirty="0"/>
              <a:t> when we sing speaks volumes.</a:t>
            </a:r>
          </a:p>
        </p:txBody>
      </p:sp>
    </p:spTree>
    <p:extLst>
      <p:ext uri="{BB962C8B-B14F-4D97-AF65-F5344CB8AC3E}">
        <p14:creationId xmlns:p14="http://schemas.microsoft.com/office/powerpoint/2010/main" val="1958374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ch 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2787990.potx" id="{BDB9CD5E-36EC-45F3-B87D-6D062B8A3823}" vid="{51682E2F-7C85-4D6F-AD40-072EFC83910D}"/>
    </a:ext>
  </a:extLst>
</a:theme>
</file>

<file path=ppt/theme/theme2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cPublishedLinkedAssetsLookup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LocLastLocAttemptVersionTypeLookup xmlns="4873beb7-5857-4685-be1f-d57550cc96cc" xsi:nil="true"/>
    <DirectSourceMarket xmlns="4873beb7-5857-4685-be1f-d57550cc96cc" xsi:nil="true"/>
    <ThumbnailAssetId xmlns="4873beb7-5857-4685-be1f-d57550cc96cc" xsi:nil="true"/>
    <PrimaryImageGen xmlns="4873beb7-5857-4685-be1f-d57550cc96cc">false</PrimaryImageGen>
    <LocNewPublishedVersionLookup xmlns="4873beb7-5857-4685-be1f-d57550cc96cc" xsi:nil="true"/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LocOverallPublishStatusLookup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LocOverallLocStatusLookup xmlns="4873beb7-5857-4685-be1f-d57550cc96cc" xsi:nil="true"/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1345093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This simple template design works for technology and  businesses, but it's versatile enough to use in other contexts.  It features multiple slide layouts designed for widescreen (16x9 resolution) and includes a sample SmartArt list and chart that are easily editable.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2011-11-26T00:30:00+00:00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TemplateStatus xmlns="4873beb7-5857-4685-be1f-d57550cc96cc">Complete</TemplateStatus>
    <Downloads xmlns="4873beb7-5857-4685-be1f-d57550cc96cc">0</Downloads>
    <OOCacheId xmlns="4873beb7-5857-4685-be1f-d57550cc96cc" xsi:nil="true"/>
    <IsDeleted xmlns="4873beb7-5857-4685-be1f-d57550cc96cc">false</IsDeleted>
    <LocPublishedDependentAssetsLookup xmlns="4873beb7-5857-4685-be1f-d57550cc96cc" xsi:nil="true"/>
    <TPExecutable xmlns="4873beb7-5857-4685-be1f-d57550cc96cc" xsi:nil="true"/>
    <EditorialTags xmlns="4873beb7-5857-4685-be1f-d57550cc96cc" xsi:nil="true"/>
    <SubmitterId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TP102787989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694266</LocLastLocAttemptVersionLookup>
    <LocProcessedForHandoffsLookup xmlns="4873beb7-5857-4685-be1f-d57550cc96cc" xsi:nil="true"/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LocOverallPreviewStatusLookup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 xsi:nil="true"/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LocProcessedForMarketsLookup xmlns="4873beb7-5857-4685-be1f-d57550cc96cc" xsi:nil="true"/>
    <TPLaunchHelpLinkType xmlns="4873beb7-5857-4685-be1f-d57550cc96cc">Template</TPLaunchHelpLinkType>
    <OriginalRelease xmlns="4873beb7-5857-4685-be1f-d57550cc96cc">15</OriginalRelease>
    <LocalizationTagsTaxHTField0 xmlns="4873beb7-5857-4685-be1f-d57550cc96cc">
      <Terms xmlns="http://schemas.microsoft.com/office/infopath/2007/PartnerControls"/>
    </LocalizationTagsTaxHTField0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LocOverallHandbackStatusLookup xmlns="4873beb7-5857-4685-be1f-d57550cc96cc" xsi:nil="true"/>
    <ShowIn xmlns="4873beb7-5857-4685-be1f-d57550cc96cc">Show everywhere</ShowIn>
    <UANotes xmlns="4873beb7-5857-4685-be1f-d57550cc96cc" xsi:nil="true"/>
    <InternalTagsTaxHTField0 xmlns="4873beb7-5857-4685-be1f-d57550cc96cc">
      <Terms xmlns="http://schemas.microsoft.com/office/infopath/2007/PartnerControls"/>
    </InternalTagsTaxHTField0>
    <CSXHash xmlns="4873beb7-5857-4685-be1f-d57550cc96cc" xsi:nil="true"/>
    <VoteCount xmlns="4873beb7-5857-4685-be1f-d57550cc96cc" xsi:nil="true"/>
    <AssetExpire xmlns="4873beb7-5857-4685-be1f-d57550cc96cc">2029-05-12T07:00:00+00:00</AssetExpire>
    <DSATActionTaken xmlns="4873beb7-5857-4685-be1f-d57550cc96cc" xsi:nil="true"/>
    <CSXSubmissionMarket xmlns="4873beb7-5857-4685-be1f-d57550cc96cc" xsi:nil="true"/>
    <LocMarketGroupTiers2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A09BF4D4-EF60-4196-BFC3-9462D607978C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4873beb7-5857-4685-be1f-d57550cc96cc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C67BEE-D13F-4BD2-98A5-34D8A0977F68}">
  <ds:schemaRefs>
    <ds:schemaRef ds:uri="http://schemas.microsoft.com/office/2006/metadata/properties"/>
    <ds:schemaRef ds:uri="http://www.w3.org/2000/xmlns/"/>
    <ds:schemaRef ds:uri="4873beb7-5857-4685-be1f-d57550cc96cc"/>
    <ds:schemaRef ds:uri="http://www.w3.org/2001/XMLSchema-instance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Tech 16x9</Template>
  <TotalTime>64</TotalTime>
  <Words>214</Words>
  <Application>Microsoft Macintosh PowerPoint</Application>
  <PresentationFormat>Custom</PresentationFormat>
  <Paragraphs>22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.Apple Color Emoji UI</vt:lpstr>
      <vt:lpstr>Arial</vt:lpstr>
      <vt:lpstr>Calibri</vt:lpstr>
      <vt:lpstr>Tech 16x9</vt:lpstr>
      <vt:lpstr>What Worship Leaders Wish Their Pastors Knew</vt:lpstr>
      <vt:lpstr>Communication in Advance  </vt:lpstr>
      <vt:lpstr>Communication in Advance  </vt:lpstr>
      <vt:lpstr>Consistent and Specific Encouragement  </vt:lpstr>
      <vt:lpstr>Consistent and Specific Encouragement and Evaluation</vt:lpstr>
      <vt:lpstr>Proverbs 9:9</vt:lpstr>
      <vt:lpstr>God intended singing to be a means of teaching and admonishing.</vt:lpstr>
      <vt:lpstr>Colossians 3:16</vt:lpstr>
      <vt:lpstr>Your example and encouragement when we sing speaks volumes.</vt:lpstr>
      <vt:lpstr>When I know I have your trust, I will lead more effectively.</vt:lpstr>
      <vt:lpstr>You don’t have to be musically trained.</vt:lpstr>
      <vt:lpstr>It would benefit both our relationship and the church if we occasionally did things together.</vt:lpstr>
      <vt:lpstr>Pay attention to the band members.</vt:lpstr>
      <vt:lpstr>I’d rather know you as a pastor and friend than a manager and supervisor.</vt:lpstr>
      <vt:lpstr>If I am a volunteer, be conscientious of expected time.</vt:lpstr>
      <vt:lpstr>Include good sound, projection, and lighting  in the budget.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Worship Leaders Wish Their Pastors Knew</dc:title>
  <dc:creator>Marvin Jones</dc:creator>
  <cp:lastModifiedBy>Pam Smith</cp:lastModifiedBy>
  <cp:revision>3</cp:revision>
  <cp:lastPrinted>2023-05-08T14:54:27Z</cp:lastPrinted>
  <dcterms:created xsi:type="dcterms:W3CDTF">2023-05-08T14:18:58Z</dcterms:created>
  <dcterms:modified xsi:type="dcterms:W3CDTF">2023-10-14T14:40:56Z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